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sldIdLst>
    <p:sldId id="259" r:id="rId2"/>
    <p:sldId id="382" r:id="rId3"/>
    <p:sldId id="386" r:id="rId4"/>
    <p:sldId id="387" r:id="rId5"/>
    <p:sldId id="384" r:id="rId6"/>
    <p:sldId id="388" r:id="rId7"/>
    <p:sldId id="385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AA02-51CE-4AE3-A59E-B6D3C421625B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7FFC-197E-4C8D-ADE3-FB3EC7E2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4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3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65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854D3-9C9C-4370-ABE5-4B27E2737DD0}"/>
              </a:ext>
            </a:extLst>
          </p:cNvPr>
          <p:cNvSpPr/>
          <p:nvPr/>
        </p:nvSpPr>
        <p:spPr>
          <a:xfrm>
            <a:off x="1754650" y="2566480"/>
            <a:ext cx="6900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4400" b="1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4400" b="1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400" b="1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xmlns="" id="{8DEA978D-08F6-406B-B164-7E2C0E6E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" t="46064" r="3516" b="21032"/>
          <a:stretch/>
        </p:blipFill>
        <p:spPr bwMode="auto">
          <a:xfrm>
            <a:off x="2189546" y="1680487"/>
            <a:ext cx="7812907" cy="3947955"/>
          </a:xfrm>
          <a:prstGeom prst="roundRect">
            <a:avLst>
              <a:gd name="adj" fmla="val 37665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D404A0-87AB-4D88-85CF-B39F6132AE60}"/>
              </a:ext>
            </a:extLst>
          </p:cNvPr>
          <p:cNvSpPr txBox="1"/>
          <p:nvPr/>
        </p:nvSpPr>
        <p:spPr>
          <a:xfrm>
            <a:off x="1935332" y="650652"/>
            <a:ext cx="858052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0325" y="-208197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6C0E-90AA-48E3-819B-56AE5A1E07AE}"/>
              </a:ext>
            </a:extLst>
          </p:cNvPr>
          <p:cNvGrpSpPr/>
          <p:nvPr/>
        </p:nvGrpSpPr>
        <p:grpSpPr>
          <a:xfrm>
            <a:off x="399346" y="529642"/>
            <a:ext cx="9720754" cy="5004207"/>
            <a:chOff x="768927" y="1641595"/>
            <a:chExt cx="5340928" cy="25116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E1F0A80-291E-4A1D-9B4D-9D60465C3C1E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xmlns="" id="{1AFF2123-F7D9-48A1-BC36-6802FAB2625D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1" name="Google Shape;1251;p47">
                <a:extLst>
                  <a:ext uri="{FF2B5EF4-FFF2-40B4-BE49-F238E27FC236}">
                    <a16:creationId xmlns:a16="http://schemas.microsoft.com/office/drawing/2014/main" xmlns="" id="{F054B25E-0DAC-4C37-9AD0-F38DF8A5E011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3" name="Google Shape;1252;p47">
                  <a:extLst>
                    <a:ext uri="{FF2B5EF4-FFF2-40B4-BE49-F238E27FC236}">
                      <a16:creationId xmlns:a16="http://schemas.microsoft.com/office/drawing/2014/main" xmlns="" id="{032195D8-986E-40A4-B2EF-AAD7AC77BA40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Google Shape;1253;p47">
                  <a:extLst>
                    <a:ext uri="{FF2B5EF4-FFF2-40B4-BE49-F238E27FC236}">
                      <a16:creationId xmlns:a16="http://schemas.microsoft.com/office/drawing/2014/main" xmlns="" id="{750C6B5E-4BA5-4FA1-A987-1D9F14DFF657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5" name="Google Shape;1254;p47">
                  <a:extLst>
                    <a:ext uri="{FF2B5EF4-FFF2-40B4-BE49-F238E27FC236}">
                      <a16:creationId xmlns:a16="http://schemas.microsoft.com/office/drawing/2014/main" xmlns="" id="{6119B4D8-C9CC-406E-8B13-1384D7154748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800"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</a:t>
                  </a: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6" name="Google Shape;1255;p47">
                  <a:extLst>
                    <a:ext uri="{FF2B5EF4-FFF2-40B4-BE49-F238E27FC236}">
                      <a16:creationId xmlns:a16="http://schemas.microsoft.com/office/drawing/2014/main" xmlns="" id="{0B06D565-A1C4-43E1-B519-83A792ABD279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7" name="Google Shape;1256;p47">
                  <a:extLst>
                    <a:ext uri="{FF2B5EF4-FFF2-40B4-BE49-F238E27FC236}">
                      <a16:creationId xmlns:a16="http://schemas.microsoft.com/office/drawing/2014/main" xmlns="" id="{CE14EA32-CFB4-4243-BC92-E2C51EA0C140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8" name="Google Shape;1257;p47">
                  <a:extLst>
                    <a:ext uri="{FF2B5EF4-FFF2-40B4-BE49-F238E27FC236}">
                      <a16:creationId xmlns:a16="http://schemas.microsoft.com/office/drawing/2014/main" xmlns="" id="{5001B404-4DBE-470A-9D7A-01ADC62D8B00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3" name="Google Shape;1258;p47">
                  <a:extLst>
                    <a:ext uri="{FF2B5EF4-FFF2-40B4-BE49-F238E27FC236}">
                      <a16:creationId xmlns:a16="http://schemas.microsoft.com/office/drawing/2014/main" xmlns="" id="{5A008512-29B8-4C2D-AB44-E97E3C350D7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4" name="Google Shape;1259;p47">
                  <a:extLst>
                    <a:ext uri="{FF2B5EF4-FFF2-40B4-BE49-F238E27FC236}">
                      <a16:creationId xmlns:a16="http://schemas.microsoft.com/office/drawing/2014/main" xmlns="" id="{F8310855-1EDB-4C78-8406-0FC349B0E1A2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5" name="Google Shape;1260;p47">
                  <a:extLst>
                    <a:ext uri="{FF2B5EF4-FFF2-40B4-BE49-F238E27FC236}">
                      <a16:creationId xmlns:a16="http://schemas.microsoft.com/office/drawing/2014/main" xmlns="" id="{3D6FCF4A-792C-48FB-B1CB-7EBC897F7376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6" name="Google Shape;1261;p47">
                  <a:extLst>
                    <a:ext uri="{FF2B5EF4-FFF2-40B4-BE49-F238E27FC236}">
                      <a16:creationId xmlns:a16="http://schemas.microsoft.com/office/drawing/2014/main" xmlns="" id="{4B13DAE6-8246-4746-B4E8-6999BADF18C5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xmlns="" id="{B5F79EED-BC4B-4E96-8004-E5B528F943CD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589E13A-6E79-49A9-84E7-2A3B89CD4970}"/>
                </a:ext>
              </a:extLst>
            </p:cNvPr>
            <p:cNvSpPr txBox="1"/>
            <p:nvPr/>
          </p:nvSpPr>
          <p:spPr>
            <a:xfrm>
              <a:off x="2978765" y="1791860"/>
              <a:ext cx="1129909" cy="35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Gợi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BFB5D9F-6676-45CA-BC65-3CFC498FE9AD}"/>
              </a:ext>
            </a:extLst>
          </p:cNvPr>
          <p:cNvSpPr txBox="1"/>
          <p:nvPr/>
        </p:nvSpPr>
        <p:spPr>
          <a:xfrm>
            <a:off x="681720" y="2036893"/>
            <a:ext cx="9944518" cy="3417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+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+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1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31E646-4997-4063-BE8C-E4595929B0EC}"/>
              </a:ext>
            </a:extLst>
          </p:cNvPr>
          <p:cNvSpPr txBox="1"/>
          <p:nvPr/>
        </p:nvSpPr>
        <p:spPr>
          <a:xfrm>
            <a:off x="1866254" y="386796"/>
            <a:ext cx="955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88A6DFC-4042-4F0D-AFE2-91F35C311CC2}"/>
              </a:ext>
            </a:extLst>
          </p:cNvPr>
          <p:cNvGrpSpPr/>
          <p:nvPr/>
        </p:nvGrpSpPr>
        <p:grpSpPr>
          <a:xfrm>
            <a:off x="3112489" y="2495056"/>
            <a:ext cx="5505978" cy="2886568"/>
            <a:chOff x="2403476" y="1460499"/>
            <a:chExt cx="3180614" cy="3196597"/>
          </a:xfrm>
        </p:grpSpPr>
        <p:pic>
          <p:nvPicPr>
            <p:cNvPr id="15" name="Picture 4" descr="Clip Art Student Engagement - Png Download - Full Size Clipart (#137353) -  PinClipart">
              <a:extLst>
                <a:ext uri="{FF2B5EF4-FFF2-40B4-BE49-F238E27FC236}">
                  <a16:creationId xmlns:a16="http://schemas.microsoft.com/office/drawing/2014/main" xmlns="" id="{9B5105A7-90E3-4868-9724-090101F3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6" y="1460499"/>
              <a:ext cx="3180614" cy="319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">
              <a:extLst>
                <a:ext uri="{FF2B5EF4-FFF2-40B4-BE49-F238E27FC236}">
                  <a16:creationId xmlns:a16="http://schemas.microsoft.com/office/drawing/2014/main" xmlns="" id="{F7364F6B-8CD0-4904-BAF5-52B7F3B9A180}"/>
                </a:ext>
              </a:extLst>
            </p:cNvPr>
            <p:cNvSpPr/>
            <p:nvPr/>
          </p:nvSpPr>
          <p:spPr>
            <a:xfrm>
              <a:off x="3029096" y="1574799"/>
              <a:ext cx="692004" cy="589077"/>
            </a:xfrm>
            <a:custGeom>
              <a:avLst/>
              <a:gdLst>
                <a:gd name="connsiteX0" fmla="*/ 0 w 647700"/>
                <a:gd name="connsiteY0" fmla="*/ 292100 h 584200"/>
                <a:gd name="connsiteX1" fmla="*/ 323850 w 647700"/>
                <a:gd name="connsiteY1" fmla="*/ 0 h 584200"/>
                <a:gd name="connsiteX2" fmla="*/ 647700 w 647700"/>
                <a:gd name="connsiteY2" fmla="*/ 292100 h 584200"/>
                <a:gd name="connsiteX3" fmla="*/ 323850 w 647700"/>
                <a:gd name="connsiteY3" fmla="*/ 584200 h 584200"/>
                <a:gd name="connsiteX4" fmla="*/ 0 w 647700"/>
                <a:gd name="connsiteY4" fmla="*/ 292100 h 584200"/>
                <a:gd name="connsiteX0" fmla="*/ 21590 w 669290"/>
                <a:gd name="connsiteY0" fmla="*/ 292100 h 584200"/>
                <a:gd name="connsiteX1" fmla="*/ 345440 w 669290"/>
                <a:gd name="connsiteY1" fmla="*/ 0 h 584200"/>
                <a:gd name="connsiteX2" fmla="*/ 669290 w 669290"/>
                <a:gd name="connsiteY2" fmla="*/ 292100 h 584200"/>
                <a:gd name="connsiteX3" fmla="*/ 345440 w 669290"/>
                <a:gd name="connsiteY3" fmla="*/ 584200 h 584200"/>
                <a:gd name="connsiteX4" fmla="*/ 21590 w 669290"/>
                <a:gd name="connsiteY4" fmla="*/ 292100 h 584200"/>
                <a:gd name="connsiteX0" fmla="*/ 53163 w 711703"/>
                <a:gd name="connsiteY0" fmla="*/ 292100 h 611295"/>
                <a:gd name="connsiteX1" fmla="*/ 377013 w 711703"/>
                <a:gd name="connsiteY1" fmla="*/ 0 h 611295"/>
                <a:gd name="connsiteX2" fmla="*/ 700863 w 711703"/>
                <a:gd name="connsiteY2" fmla="*/ 292100 h 611295"/>
                <a:gd name="connsiteX3" fmla="*/ 377013 w 711703"/>
                <a:gd name="connsiteY3" fmla="*/ 584200 h 611295"/>
                <a:gd name="connsiteX4" fmla="*/ 53163 w 711703"/>
                <a:gd name="connsiteY4" fmla="*/ 292100 h 611295"/>
                <a:gd name="connsiteX0" fmla="*/ 53163 w 700863"/>
                <a:gd name="connsiteY0" fmla="*/ 292100 h 598640"/>
                <a:gd name="connsiteX1" fmla="*/ 377013 w 700863"/>
                <a:gd name="connsiteY1" fmla="*/ 0 h 598640"/>
                <a:gd name="connsiteX2" fmla="*/ 700863 w 700863"/>
                <a:gd name="connsiteY2" fmla="*/ 292100 h 598640"/>
                <a:gd name="connsiteX3" fmla="*/ 377013 w 700863"/>
                <a:gd name="connsiteY3" fmla="*/ 584200 h 598640"/>
                <a:gd name="connsiteX4" fmla="*/ 53163 w 700863"/>
                <a:gd name="connsiteY4" fmla="*/ 292100 h 598640"/>
                <a:gd name="connsiteX0" fmla="*/ 53163 w 700863"/>
                <a:gd name="connsiteY0" fmla="*/ 292100 h 596827"/>
                <a:gd name="connsiteX1" fmla="*/ 377013 w 700863"/>
                <a:gd name="connsiteY1" fmla="*/ 0 h 596827"/>
                <a:gd name="connsiteX2" fmla="*/ 700863 w 700863"/>
                <a:gd name="connsiteY2" fmla="*/ 292100 h 596827"/>
                <a:gd name="connsiteX3" fmla="*/ 377013 w 700863"/>
                <a:gd name="connsiteY3" fmla="*/ 584200 h 596827"/>
                <a:gd name="connsiteX4" fmla="*/ 53163 w 700863"/>
                <a:gd name="connsiteY4" fmla="*/ 292100 h 596827"/>
                <a:gd name="connsiteX0" fmla="*/ 44304 w 692004"/>
                <a:gd name="connsiteY0" fmla="*/ 292100 h 589077"/>
                <a:gd name="connsiteX1" fmla="*/ 368154 w 692004"/>
                <a:gd name="connsiteY1" fmla="*/ 0 h 589077"/>
                <a:gd name="connsiteX2" fmla="*/ 692004 w 692004"/>
                <a:gd name="connsiteY2" fmla="*/ 292100 h 589077"/>
                <a:gd name="connsiteX3" fmla="*/ 368154 w 692004"/>
                <a:gd name="connsiteY3" fmla="*/ 584200 h 589077"/>
                <a:gd name="connsiteX4" fmla="*/ 44304 w 692004"/>
                <a:gd name="connsiteY4" fmla="*/ 292100 h 58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04" h="589077">
                  <a:moveTo>
                    <a:pt x="44304" y="292100"/>
                  </a:moveTo>
                  <a:cubicBezTo>
                    <a:pt x="139554" y="175228"/>
                    <a:pt x="189297" y="0"/>
                    <a:pt x="368154" y="0"/>
                  </a:cubicBezTo>
                  <a:cubicBezTo>
                    <a:pt x="547011" y="0"/>
                    <a:pt x="692004" y="130778"/>
                    <a:pt x="692004" y="292100"/>
                  </a:cubicBezTo>
                  <a:cubicBezTo>
                    <a:pt x="647554" y="66072"/>
                    <a:pt x="750211" y="647700"/>
                    <a:pt x="368154" y="584200"/>
                  </a:cubicBezTo>
                  <a:cubicBezTo>
                    <a:pt x="-13903" y="520700"/>
                    <a:pt x="-50946" y="408972"/>
                    <a:pt x="44304" y="292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4226465-4DBF-482B-8928-4EBBABB85628}"/>
              </a:ext>
            </a:extLst>
          </p:cNvPr>
          <p:cNvGrpSpPr/>
          <p:nvPr/>
        </p:nvGrpSpPr>
        <p:grpSpPr>
          <a:xfrm>
            <a:off x="2140397" y="1325289"/>
            <a:ext cx="2663749" cy="1372771"/>
            <a:chOff x="1279879" y="837614"/>
            <a:chExt cx="1538756" cy="112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7D563BA-BA91-47D2-B45B-C46F585E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279879" y="837614"/>
              <a:ext cx="1538756" cy="11271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84DA3F0-35F7-4771-92AE-35694D9C508B}"/>
                </a:ext>
              </a:extLst>
            </p:cNvPr>
            <p:cNvSpPr txBox="1"/>
            <p:nvPr/>
          </p:nvSpPr>
          <p:spPr>
            <a:xfrm>
              <a:off x="1451661" y="1007041"/>
              <a:ext cx="1195190" cy="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bể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93F1AB3-84ED-47DF-9F89-0394F0FE5C97}"/>
              </a:ext>
            </a:extLst>
          </p:cNvPr>
          <p:cNvGrpSpPr/>
          <p:nvPr/>
        </p:nvGrpSpPr>
        <p:grpSpPr>
          <a:xfrm>
            <a:off x="7828148" y="2155100"/>
            <a:ext cx="4100426" cy="1537075"/>
            <a:chOff x="4423276" y="2837376"/>
            <a:chExt cx="2036169" cy="12111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91379B5-B66A-4FE1-A382-84C0A089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50" b="93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41362" flipV="1">
              <a:off x="4835798" y="2424854"/>
              <a:ext cx="1211125" cy="20361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453574F-14FE-4C62-B87F-1AEB1F4057A5}"/>
                </a:ext>
              </a:extLst>
            </p:cNvPr>
            <p:cNvSpPr txBox="1"/>
            <p:nvPr/>
          </p:nvSpPr>
          <p:spPr>
            <a:xfrm>
              <a:off x="4949760" y="3111808"/>
              <a:ext cx="1195190" cy="60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7889B11-17A6-44B3-8DC0-FB0D74443732}"/>
              </a:ext>
            </a:extLst>
          </p:cNvPr>
          <p:cNvGrpSpPr/>
          <p:nvPr/>
        </p:nvGrpSpPr>
        <p:grpSpPr>
          <a:xfrm>
            <a:off x="4188853" y="1347840"/>
            <a:ext cx="4910283" cy="1470685"/>
            <a:chOff x="3008750" y="804939"/>
            <a:chExt cx="2148058" cy="16286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6DF9FED-5CF7-4A29-B81B-29ED5A18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8750" y="804939"/>
              <a:ext cx="2148058" cy="16286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15B6121-3FF3-4806-BCE6-27A6B6C38084}"/>
                </a:ext>
              </a:extLst>
            </p:cNvPr>
            <p:cNvSpPr txBox="1"/>
            <p:nvPr/>
          </p:nvSpPr>
          <p:spPr>
            <a:xfrm>
              <a:off x="3374749" y="1026566"/>
              <a:ext cx="1632004" cy="122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D3B2CF6-99A9-42B0-B946-B0183A12D15D}"/>
              </a:ext>
            </a:extLst>
          </p:cNvPr>
          <p:cNvGrpSpPr/>
          <p:nvPr/>
        </p:nvGrpSpPr>
        <p:grpSpPr>
          <a:xfrm>
            <a:off x="1829064" y="3359883"/>
            <a:ext cx="3709975" cy="2305996"/>
            <a:chOff x="343336" y="2601576"/>
            <a:chExt cx="2143125" cy="2553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84742E9-BDC3-46E4-94E8-CF4ADC2A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000" b="94667" l="4889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7177" flipH="1">
              <a:off x="193935" y="2862718"/>
              <a:ext cx="2441928" cy="214312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D9DCBC5-62E3-420C-9464-9583978821DC}"/>
                </a:ext>
              </a:extLst>
            </p:cNvPr>
            <p:cNvSpPr txBox="1"/>
            <p:nvPr/>
          </p:nvSpPr>
          <p:spPr>
            <a:xfrm>
              <a:off x="848120" y="2601576"/>
              <a:ext cx="846974" cy="160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phòng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62695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0645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135</Words>
  <Application>Microsoft Office PowerPoint</Application>
  <PresentationFormat>Custom</PresentationFormat>
  <Paragraphs>21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MR.DUNG</cp:lastModifiedBy>
  <cp:revision>7</cp:revision>
  <dcterms:created xsi:type="dcterms:W3CDTF">2021-07-26T05:12:58Z</dcterms:created>
  <dcterms:modified xsi:type="dcterms:W3CDTF">2024-10-16T15:17:44Z</dcterms:modified>
</cp:coreProperties>
</file>